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9" r:id="rId6"/>
    <p:sldId id="270" r:id="rId7"/>
    <p:sldId id="264" r:id="rId8"/>
    <p:sldId id="272" r:id="rId9"/>
    <p:sldId id="273" r:id="rId10"/>
    <p:sldId id="274" r:id="rId11"/>
    <p:sldId id="265" r:id="rId12"/>
    <p:sldId id="276" r:id="rId13"/>
    <p:sldId id="277" r:id="rId14"/>
    <p:sldId id="278" r:id="rId15"/>
    <p:sldId id="279" r:id="rId16"/>
    <p:sldId id="266" r:id="rId17"/>
    <p:sldId id="267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5E09-F36A-47D9-8824-C6FCF888BB52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A7CA-8A40-4DA8-8033-3BB71F6F54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Anzeigeeinstellungen </a:t>
            </a:r>
            <a:r>
              <a:rPr lang="de-DE" dirty="0">
                <a:sym typeface="Wingdings" panose="05000000000000000000" pitchFamily="2" charset="2"/>
              </a:rPr>
              <a:t> Referentenansicht und Bildschirmpräsentation vertauschen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Buchstaben </a:t>
            </a:r>
            <a:r>
              <a:rPr lang="de-DE" dirty="0">
                <a:sym typeface="Wingdings" panose="05000000000000000000" pitchFamily="2" charset="2"/>
              </a:rPr>
              <a:t> Zeile</a:t>
            </a:r>
          </a:p>
          <a:p>
            <a:r>
              <a:rPr lang="de-DE" dirty="0">
                <a:sym typeface="Wingdings" panose="05000000000000000000" pitchFamily="2" charset="2"/>
              </a:rPr>
              <a:t>Zahlen  Spalte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Quellcode rein…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7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1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Implementierung der Features gegenüber der Regeln unterschätzt.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Demonstrationsvideo </a:t>
            </a:r>
            <a:r>
              <a:rPr lang="de-DE" dirty="0">
                <a:sym typeface="Wingdings" panose="05000000000000000000" pitchFamily="2" charset="2"/>
              </a:rPr>
              <a:t> Eingangsanimation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8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Quellen für die Präsentation allein, nicht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5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0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Auftraggeber mich ausgesucht hat </a:t>
            </a:r>
            <a:r>
              <a:rPr lang="de-DE" dirty="0">
                <a:sym typeface="Wingdings" panose="05000000000000000000" pitchFamily="2" charset="2"/>
              </a:rPr>
              <a:t> Überleitung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4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Papiervorlage eingehen</a:t>
            </a:r>
          </a:p>
          <a:p>
            <a:r>
              <a:rPr lang="de-DE" dirty="0"/>
              <a:t>Erst Text dann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für PAP Spielvorgang</a:t>
            </a:r>
          </a:p>
          <a:p>
            <a:r>
              <a:rPr lang="de-DE" dirty="0"/>
              <a:t>2. PAP: Bild in 2 Teilen schneiden, dann animieren </a:t>
            </a:r>
            <a:r>
              <a:rPr lang="de-DE" dirty="0">
                <a:sym typeface="Wingdings" panose="05000000000000000000" pitchFamily="2" charset="2"/>
              </a:rPr>
              <a:t> nach oben schieben und oberer ausblenden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31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 zum 2. Bild rein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Token während Durchführung erweitert mit Zusatzinformation des letzten Spielzug </a:t>
            </a:r>
            <a:r>
              <a:rPr lang="de-DE" dirty="0">
                <a:sym typeface="Wingdings" panose="05000000000000000000" pitchFamily="2" charset="2"/>
              </a:rPr>
              <a:t> Eintrag nach Spielerwechsel</a:t>
            </a:r>
          </a:p>
          <a:p>
            <a:r>
              <a:rPr lang="de-DE" dirty="0">
                <a:sym typeface="Wingdings" panose="05000000000000000000" pitchFamily="2" charset="2"/>
              </a:rPr>
              <a:t>Inhalt der Textdatei in einer Zeile  Darstellung zur Übersicht formatiert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Reihenfolge nach bearbeitet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0A7CA-8A40-4DA8-8033-3BB71F6F54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9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F25A-280B-48AD-B7B8-05BAB8B72AF9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C273-7793-4B58-83B9-897B715A6B65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19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6E31-9C14-4B17-8239-630325395DEF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8E7-D889-4A43-AA85-3F75FD767A8E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73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8BC3-42D6-4801-A46C-3EF1D350210E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64FB-FE9F-4390-922E-BC8A153C729E}" type="datetime1">
              <a:rPr lang="de-DE" smtClean="0"/>
              <a:t>01.09.2023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78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432-BB66-4AE7-AA91-18692C304808}" type="datetime1">
              <a:rPr lang="de-DE" smtClean="0"/>
              <a:t>01.09.2023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7460-DDC5-4E4C-8910-4DDE24DA9ECF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3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BB5C-17B7-4792-89AF-B8A016EE63CE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84309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10363826" cy="4338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5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2A57-C381-4262-8AE3-700CB5F3A682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3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5BD0-BA7F-4172-BFD8-DE5FD18B215E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929-F3C7-4A0C-BFB1-3BF1DF1FFD02}" type="datetime1">
              <a:rPr lang="de-DE" smtClean="0"/>
              <a:t>01.09.2023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53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8588-3DAC-44B1-94F1-573C9FD3D023}" type="datetime1">
              <a:rPr lang="de-DE" smtClean="0"/>
              <a:t>01.09.2023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3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6FA7-1D37-496A-A4D2-5C746DF1211C}" type="datetime1">
              <a:rPr lang="de-DE" smtClean="0"/>
              <a:t>01.09.2023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9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FE7-2882-42A7-BB32-5A6367CBDA45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0F1A-B4D2-4D1A-AB12-CAB85F7F8FEC}" type="datetime1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D5CCC6-5A94-4838-8901-30759458C6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51" y="0"/>
            <a:ext cx="2304949" cy="13002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0068-0882-4217-A6C0-4EF73D8B28AE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A80B7A-611C-43E0-A68D-9C97C7F7B9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88000"/>
                <a:lumOff val="12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>
            <a:extLst>
              <a:ext uri="{FF2B5EF4-FFF2-40B4-BE49-F238E27FC236}">
                <a16:creationId xmlns:a16="http://schemas.microsoft.com/office/drawing/2014/main" id="{1CDB28C9-DCA8-4349-8C1F-D17B17E8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tint val="84000"/>
                  <a:shade val="100000"/>
                  <a:hueMod val="92000"/>
                  <a:satMod val="180000"/>
                  <a:lumMod val="88000"/>
                  <a:lumOff val="12000"/>
                </a:schemeClr>
              </a:gs>
              <a:gs pos="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  <a:tileRect/>
          </a:gra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70DF37-891D-4A4F-8AF5-35EB9D80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117600"/>
            <a:ext cx="8689976" cy="2105891"/>
          </a:xfrm>
        </p:spPr>
        <p:txBody>
          <a:bodyPr anchor="ctr" anchorCtr="0">
            <a:normAutofit/>
          </a:bodyPr>
          <a:lstStyle/>
          <a:p>
            <a:r>
              <a:rPr lang="de-DE" dirty="0"/>
              <a:t>Entwicklung eines 2D –</a:t>
            </a:r>
            <a:br>
              <a:rPr lang="de-DE" dirty="0"/>
            </a:br>
            <a:r>
              <a:rPr lang="de-DE" dirty="0"/>
              <a:t>„Schiffe versenken“ Spiels zur Simulation einer Seeschlacht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85CFB-5921-4287-B02F-2787D6F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72364"/>
            <a:ext cx="8689976" cy="480291"/>
          </a:xfrm>
        </p:spPr>
        <p:txBody>
          <a:bodyPr/>
          <a:lstStyle/>
          <a:p>
            <a:r>
              <a:rPr lang="de-DE" dirty="0"/>
              <a:t>Denis Ojdanic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75BD-2F89-44FB-BBF0-F18419B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38" y="3223491"/>
            <a:ext cx="3465123" cy="195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0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10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Aufbau der Textdatei als JSON-String</a:t>
            </a:r>
          </a:p>
          <a:p>
            <a:endParaRPr lang="de-DE" dirty="0"/>
          </a:p>
          <a:p>
            <a:r>
              <a:rPr lang="de-DE" dirty="0"/>
              <a:t>Spielernamen</a:t>
            </a:r>
          </a:p>
          <a:p>
            <a:r>
              <a:rPr lang="de-DE" dirty="0"/>
              <a:t>Token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Spieler mit Zug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Letzter Spielzug (Zusatz)</a:t>
            </a:r>
          </a:p>
          <a:p>
            <a:r>
              <a:rPr lang="de-DE" dirty="0"/>
              <a:t>Schiffaufstellungen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E2A9F-06A6-470D-8982-2295C5F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737" y="1066381"/>
            <a:ext cx="2651715" cy="4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11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452694"/>
            <a:ext cx="6764963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Phasen der Implementierung der Spiellogik</a:t>
            </a:r>
          </a:p>
          <a:p>
            <a:endParaRPr lang="de-DE" dirty="0"/>
          </a:p>
          <a:p>
            <a:r>
              <a:rPr lang="de-DE" dirty="0"/>
              <a:t>Platzierung der Schiffe</a:t>
            </a:r>
          </a:p>
          <a:p>
            <a:r>
              <a:rPr lang="de-DE" dirty="0"/>
              <a:t>Anmeldung der Spieler</a:t>
            </a:r>
          </a:p>
          <a:p>
            <a:r>
              <a:rPr lang="de-DE" dirty="0"/>
              <a:t>Spielzüge</a:t>
            </a:r>
          </a:p>
          <a:p>
            <a:r>
              <a:rPr lang="de-DE" dirty="0"/>
              <a:t>Statistik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311305-19C9-408F-9B0F-70488E9F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550384"/>
            <a:ext cx="2143125" cy="2143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59C3F3-4B7A-471D-B61B-0A258938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7234" r="9538" b="24714"/>
          <a:stretch/>
        </p:blipFill>
        <p:spPr>
          <a:xfrm>
            <a:off x="8068681" y="2372471"/>
            <a:ext cx="3209545" cy="24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Platzierung der Schiffe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12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0337" y="1380086"/>
            <a:ext cx="3078281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platziereSchiff</a:t>
            </a:r>
            <a:br>
              <a:rPr lang="de-DE" dirty="0"/>
            </a:br>
            <a:r>
              <a:rPr lang="de-DE" dirty="0"/>
              <a:t>(Z. 220 – 247)</a:t>
            </a:r>
          </a:p>
          <a:p>
            <a:r>
              <a:rPr lang="de-DE" dirty="0"/>
              <a:t>Befüllung des Arrays des Schiffs und parallel verlaufender Sperrflächen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C92A2B-9F97-4626-A566-75523451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" y="907213"/>
            <a:ext cx="8968425" cy="5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Anmeldung der Spieler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13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4667876" cy="4338506"/>
          </a:xfrm>
        </p:spPr>
        <p:txBody>
          <a:bodyPr/>
          <a:lstStyle/>
          <a:p>
            <a:r>
              <a:rPr lang="de-DE" dirty="0"/>
              <a:t>Ausschnitt aus Funktion </a:t>
            </a:r>
            <a:r>
              <a:rPr lang="de-DE" dirty="0" err="1"/>
              <a:t>registrierung</a:t>
            </a:r>
            <a:r>
              <a:rPr lang="de-DE" dirty="0"/>
              <a:t> (Z. 83 - 108)</a:t>
            </a:r>
          </a:p>
          <a:p>
            <a:r>
              <a:rPr lang="de-DE" dirty="0"/>
              <a:t>Erfolgreiche Registrierung von Spieler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4E506C-F4DF-42AF-83AF-4BFC57F8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9" y="1335628"/>
            <a:ext cx="59920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Spielzüge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14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Durchführung: Statistik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15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8668960" cy="54609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Berechnung und Eintrag der Statistik unter der Schiffanzeige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E80AD-0988-4173-9343-BFDEFFAD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511484"/>
            <a:ext cx="8668960" cy="13717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E85D9B-DA88-4979-BE79-32AB1CFE2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86601" y="1998789"/>
            <a:ext cx="6123305" cy="251269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16E386E-C427-4977-992D-37C32C4C2F40}"/>
              </a:ext>
            </a:extLst>
          </p:cNvPr>
          <p:cNvSpPr/>
          <p:nvPr/>
        </p:nvSpPr>
        <p:spPr>
          <a:xfrm>
            <a:off x="4266886" y="2955731"/>
            <a:ext cx="941832" cy="2923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658732-E99C-48F8-AD56-22AFA381B563}"/>
              </a:ext>
            </a:extLst>
          </p:cNvPr>
          <p:cNvCxnSpPr>
            <a:cxnSpLocks/>
          </p:cNvCxnSpPr>
          <p:nvPr/>
        </p:nvCxnSpPr>
        <p:spPr>
          <a:xfrm flipV="1">
            <a:off x="4729991" y="3248085"/>
            <a:ext cx="0" cy="3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B26DCAD-5AD9-497B-A6B6-AA83B19D4334}"/>
              </a:ext>
            </a:extLst>
          </p:cNvPr>
          <p:cNvSpPr txBox="1"/>
          <p:nvPr/>
        </p:nvSpPr>
        <p:spPr>
          <a:xfrm>
            <a:off x="4266886" y="3564647"/>
            <a:ext cx="12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153853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4BA18-B930-4BCF-A225-A78F586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316EC-5084-4A77-BA01-CE11726B31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Funktionsfähigkeit der Demoversion zur Demonstration wurde fokussiert</a:t>
            </a:r>
          </a:p>
          <a:p>
            <a:r>
              <a:rPr lang="de-DE" dirty="0"/>
              <a:t>Unittests nach jeder erstellten Funktion</a:t>
            </a:r>
          </a:p>
          <a:p>
            <a:r>
              <a:rPr lang="de-DE" dirty="0"/>
              <a:t>White-Box-Test nach Fertigstellung</a:t>
            </a:r>
          </a:p>
          <a:p>
            <a:r>
              <a:rPr lang="de-DE" dirty="0"/>
              <a:t>Praktischer Blackbox-Test</a:t>
            </a:r>
          </a:p>
          <a:p>
            <a:r>
              <a:rPr lang="de-DE" dirty="0"/>
              <a:t>Endbenutzertest steht noch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55B9C-1726-44DD-9A65-D864314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47E-0263-4A3E-B234-0CDBD5C6DAA3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646D5-32C1-4E09-AB99-4E32745A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81F70D-DD1F-4CDF-9D13-AAE203F4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03E83E-AF12-4AF0-A665-4EBD165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2357" r="27550" b="25411"/>
          <a:stretch/>
        </p:blipFill>
        <p:spPr>
          <a:xfrm>
            <a:off x="6325425" y="2433506"/>
            <a:ext cx="5449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4209D-B013-4E37-92E9-F65435CAF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14" y="1452694"/>
            <a:ext cx="4846320" cy="433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Gelerntes:</a:t>
            </a:r>
          </a:p>
          <a:p>
            <a:r>
              <a:rPr lang="de-DE" dirty="0"/>
              <a:t>Mehr über Webentwicklung gelernt</a:t>
            </a:r>
          </a:p>
          <a:p>
            <a:r>
              <a:rPr lang="de-DE" dirty="0"/>
              <a:t>Fehler recht schnell behoben</a:t>
            </a:r>
          </a:p>
          <a:p>
            <a:r>
              <a:rPr lang="de-DE" dirty="0"/>
              <a:t>Planung in Zukunft präziser</a:t>
            </a:r>
          </a:p>
          <a:p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Ausblick:</a:t>
            </a:r>
          </a:p>
          <a:p>
            <a:r>
              <a:rPr lang="de-DE" dirty="0"/>
              <a:t>Anpassungen im Design</a:t>
            </a:r>
          </a:p>
          <a:p>
            <a:r>
              <a:rPr lang="de-DE" dirty="0"/>
              <a:t>Auswertungen überwiegend durch Server</a:t>
            </a:r>
          </a:p>
          <a:p>
            <a:r>
              <a:rPr lang="de-DE" dirty="0"/>
              <a:t>Simultan stattfindende Spielmatches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A45AB1-C84C-431B-AE6D-B8595E2B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34" y="1706875"/>
            <a:ext cx="7182852" cy="3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5BB7-4F29-4540-ADAD-7FB210F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3CB3-D57E-40A8-ACC3-EB6F1C48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D3C8-2282-49E1-B2A4-F1731DA77500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254-6B48-4441-971D-6D9F4766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7D4F1-195B-409C-A99B-BA75B618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18</a:t>
            </a:fld>
            <a:endParaRPr lang="de-DE"/>
          </a:p>
        </p:txBody>
      </p:sp>
      <p:pic>
        <p:nvPicPr>
          <p:cNvPr id="12" name="Schiffe versenken (gesamt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63EF88A-036D-4A3E-A19F-B9A490CAD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9229F-60BB-488E-9168-09B1DDE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824A7-1C1B-4C8F-A782-35C00141A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Programmablaufpläne erstellt mit PAP Designer</a:t>
            </a:r>
          </a:p>
          <a:p>
            <a:r>
              <a:rPr lang="de-DE" sz="1600" dirty="0"/>
              <a:t>Demonstrationsvideo erstellt mit Open </a:t>
            </a:r>
            <a:r>
              <a:rPr lang="de-DE" sz="1600" dirty="0" err="1"/>
              <a:t>Broadcaster</a:t>
            </a:r>
            <a:r>
              <a:rPr lang="de-DE" sz="1600" dirty="0"/>
              <a:t> Software</a:t>
            </a:r>
            <a:r>
              <a:rPr lang="de-DE" sz="1600" baseline="30000" dirty="0"/>
              <a:t>®️</a:t>
            </a:r>
            <a:endParaRPr lang="de-DE" sz="1600" dirty="0"/>
          </a:p>
          <a:p>
            <a:r>
              <a:rPr lang="de-DE" sz="1600" dirty="0"/>
              <a:t>https://www.zitronenbande.de/wp-content/uploads/2022/03/schiffe-versenken-vorlage-1024x722.jpg</a:t>
            </a:r>
          </a:p>
          <a:p>
            <a:r>
              <a:rPr lang="de-DE" sz="1600" dirty="0"/>
              <a:t>https://www.xpron.com/wp-content/uploads/2022/12/Qualitaetssicherung.jpg</a:t>
            </a:r>
          </a:p>
          <a:p>
            <a:r>
              <a:rPr lang="de-DE" sz="1600" dirty="0"/>
              <a:t>https://encrypted-tbn0.gstatic.com/images?q=tbn:ANd9GcTtZKhdRkybh-sgT-P0DWqhANYV2qq2rkUp9Y8bD9c3zwAIq2X_V6uzWUdWDKVF-rH88CI&amp;usqp=CAU</a:t>
            </a:r>
          </a:p>
          <a:p>
            <a:r>
              <a:rPr lang="de-DE" sz="1600" dirty="0"/>
              <a:t>https://www.nicepng.com/png/detail/11-111777_blue-computer-mouse-computer-mouse-clipart.png</a:t>
            </a:r>
          </a:p>
          <a:p>
            <a:r>
              <a:rPr lang="de-DE" sz="1600" dirty="0"/>
              <a:t>https://encrypted-tbn2.gstatic.com/images?q=tbn:ANd9GcSFrpc-Ko3gyg1zsErnJcddEFcuQ43L90szQskiU4ly6-qOZ4kx</a:t>
            </a:r>
          </a:p>
          <a:p>
            <a:r>
              <a:rPr lang="de-DE" sz="1600" dirty="0"/>
              <a:t>https://cdn3.vectorstock.com/i/1000x1000/16/77/laptop-programming-code-web-technology-vector-21981677.jpg</a:t>
            </a:r>
          </a:p>
          <a:p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92DE-2A42-4248-BB55-4CD50126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60A-31D6-4295-8454-487389ED80B2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36FAB-C013-4AA3-AA11-77134E86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6C0E0-33EF-4271-8167-50957528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943FA-B6CE-4DEA-B956-815E9B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6ECA1-2361-44FC-A496-7B209083A8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  <a:p>
            <a:r>
              <a:rPr lang="de-DE" dirty="0"/>
              <a:t>Auftraggeber</a:t>
            </a:r>
          </a:p>
          <a:p>
            <a:r>
              <a:rPr lang="de-DE" dirty="0"/>
              <a:t>Projektziel</a:t>
            </a:r>
          </a:p>
          <a:p>
            <a:r>
              <a:rPr lang="de-DE" dirty="0"/>
              <a:t>Planung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Qualitätssicherung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Demonstrationsvideo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49F1C-DB9C-4A43-995C-A4DA8BBB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FE3-3930-47E8-8F00-5F7DDFB2B2FF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09C33-6098-4546-AA5E-6242CF60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CC6033-ADC0-4F04-A126-103D694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E099-17E4-4DAC-8F6B-D92935AC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EBDFF-29E7-47C7-9567-762337C37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			Denis Ojdanic</a:t>
            </a:r>
          </a:p>
          <a:p>
            <a:pPr marL="0" indent="0">
              <a:buNone/>
            </a:pPr>
            <a:r>
              <a:rPr lang="de-DE" dirty="0"/>
              <a:t>Höchster Abschluss: 	Fachhochschulreife</a:t>
            </a:r>
          </a:p>
          <a:p>
            <a:pPr marL="0" indent="0">
              <a:buNone/>
            </a:pPr>
            <a:r>
              <a:rPr lang="de-DE" dirty="0"/>
              <a:t>Geboren:		04.10.1994 in Heidenheim an der Brenz</a:t>
            </a:r>
          </a:p>
          <a:p>
            <a:pPr marL="0" indent="0">
              <a:buNone/>
            </a:pPr>
            <a:r>
              <a:rPr lang="de-DE" dirty="0"/>
              <a:t>Ausbildung:		Fachinformatiker – Anwendungsentwicklung</a:t>
            </a:r>
          </a:p>
          <a:p>
            <a:pPr marL="0" indent="0">
              <a:buNone/>
            </a:pPr>
            <a:r>
              <a:rPr lang="de-DE" dirty="0"/>
              <a:t>Fertigkeiten:		Webentwicklung mit HTML, CSS, JavaScript &amp; PHP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18F2-E8F9-450B-9254-6A72398A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658D-93A0-499A-8F0C-A8AFDD89FD51}" type="datetime1">
              <a:rPr lang="de-DE" smtClean="0"/>
              <a:t>01.09.2023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819A7-F98F-4AFA-87EB-39D12D04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98B91-98C6-429D-89AD-CB5C35B9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F6632-7D48-4AD2-942B-F713AD712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Ojde</a:t>
            </a:r>
            <a:r>
              <a:rPr lang="de-DE" dirty="0"/>
              <a:t>-Schule in Heidenheim (Brenz)</a:t>
            </a:r>
          </a:p>
          <a:p>
            <a:r>
              <a:rPr lang="de-DE" dirty="0"/>
              <a:t>Förderschule mit Förderschwerpunkt körperliche und motorische Entwicklung</a:t>
            </a:r>
          </a:p>
          <a:p>
            <a:r>
              <a:rPr lang="de-DE" dirty="0"/>
              <a:t>Grund- und Hauptschule</a:t>
            </a:r>
          </a:p>
          <a:p>
            <a:r>
              <a:rPr lang="de-DE" dirty="0"/>
              <a:t>200 Schüler ca. mit kleinen Klassengrößen</a:t>
            </a:r>
          </a:p>
          <a:p>
            <a:r>
              <a:rPr lang="de-DE" dirty="0"/>
              <a:t>Einsatz des Projektes im Schulunterricht des Fachs „EDV“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4EE5-D2DF-4C9E-8FB9-73EF05F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Auftraggeber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58D85-8715-499D-BE57-C12B8BA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E025-C144-4848-A13E-DCCBAFF8D0E8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BE98BE-683F-4C65-A4C2-30EC3696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DB99E-D8CC-475D-9F8E-502B3BA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4</a:t>
            </a:fld>
            <a:endParaRPr lang="de-DE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5EE052E-98CB-4276-A3F3-9D9066E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29718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„Schiffe versenken“-Spiels</a:t>
            </a:r>
          </a:p>
          <a:p>
            <a:r>
              <a:rPr lang="de-DE" dirty="0"/>
              <a:t>Motorisch eingeschränkte Schüler als Benutzer</a:t>
            </a:r>
          </a:p>
          <a:p>
            <a:r>
              <a:rPr lang="de-DE" dirty="0"/>
              <a:t>Schüler-PCs durch Zugriff auf Webserver der </a:t>
            </a:r>
            <a:r>
              <a:rPr lang="de-DE" dirty="0" err="1"/>
              <a:t>Ojde</a:t>
            </a:r>
            <a:r>
              <a:rPr lang="de-DE" dirty="0"/>
              <a:t>-Schule</a:t>
            </a:r>
          </a:p>
          <a:p>
            <a:r>
              <a:rPr lang="de-DE" dirty="0"/>
              <a:t>Browser Mozilla Firefox und Google Chrome</a:t>
            </a:r>
          </a:p>
          <a:p>
            <a:r>
              <a:rPr lang="de-DE" dirty="0"/>
              <a:t>Demoversion für nur ein Spielvorgang</a:t>
            </a:r>
          </a:p>
          <a:p>
            <a:endParaRPr lang="de-DE" dirty="0"/>
          </a:p>
          <a:p>
            <a:r>
              <a:rPr lang="de-DE" dirty="0"/>
              <a:t>Verbesserung der motorischen Fähigkeiten der Schüler auf lange Sicht</a:t>
            </a:r>
          </a:p>
          <a:p>
            <a:r>
              <a:rPr lang="de-DE" dirty="0"/>
              <a:t>Bedienung des Spiels mit Computer Maus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AD546-7C23-4522-83B4-D3C6BED0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71" y="2203704"/>
            <a:ext cx="2878649" cy="20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C1EB-0DB7-4C6D-BC90-8D18CDC2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B2CBA-3B32-4CFF-AA2C-6F3F706E9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694"/>
            <a:ext cx="5182226" cy="4338506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u="sng" dirty="0"/>
              <a:t>Features</a:t>
            </a:r>
            <a:endParaRPr lang="de-DE" sz="2400" dirty="0"/>
          </a:p>
          <a:p>
            <a:endParaRPr lang="de-DE" sz="1600" dirty="0"/>
          </a:p>
          <a:p>
            <a:r>
              <a:rPr lang="de-DE" sz="1600" dirty="0"/>
              <a:t>Spieler gegen Spieler</a:t>
            </a:r>
          </a:p>
          <a:p>
            <a:r>
              <a:rPr lang="de-DE" sz="1600" dirty="0"/>
              <a:t>Online über einen Webserver nutzbar</a:t>
            </a:r>
          </a:p>
          <a:p>
            <a:r>
              <a:rPr lang="de-DE" sz="1600" dirty="0"/>
              <a:t>Statistik für Züge, Trefferquoten und verlorene Schiffe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88F85-AB88-49DF-919D-79DCD2C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A4A3-D06D-45F2-A4F4-348ED7350600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E03DB-44AD-4239-A820-3C18F3E2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908F1-E0A3-47EE-8F18-E33A1E9F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6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B492B1C-5CD3-4800-A82F-890665A463BE}"/>
              </a:ext>
            </a:extLst>
          </p:cNvPr>
          <p:cNvSpPr txBox="1">
            <a:spLocks/>
          </p:cNvSpPr>
          <p:nvPr/>
        </p:nvSpPr>
        <p:spPr>
          <a:xfrm>
            <a:off x="6096000" y="1452694"/>
            <a:ext cx="5182226" cy="433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600" u="sng" dirty="0"/>
              <a:t>Regeln</a:t>
            </a:r>
            <a:endParaRPr lang="de-DE" sz="2600" dirty="0"/>
          </a:p>
          <a:p>
            <a:pPr marL="0" indent="0">
              <a:buNone/>
            </a:pP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Spielfeldgröße: 10 x 10 Felder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Zufällige Auswahl für Spielstart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 Aneinanderstoßen der Schiffe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Schiffe nicht über Eck gebaut, keine Ausbuchtungen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Schiffplatzierung am Rand des Spielfelds möglich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Keine diagonale Schiffsplatzierung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Zehn Schiffe pro Spieler</a:t>
            </a:r>
          </a:p>
        </p:txBody>
      </p:sp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3835003-9149-4937-B08B-56B9851E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t="3957" r="6918" b="13075"/>
          <a:stretch/>
        </p:blipFill>
        <p:spPr>
          <a:xfrm>
            <a:off x="2759556" y="1066800"/>
            <a:ext cx="6672887" cy="44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627D6E9-B08C-4449-AC7B-1442D641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5" y="1147892"/>
            <a:ext cx="7516368" cy="4735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097318-D977-4079-AF0F-F228A9CA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2" t="1271" r="683" b="1411"/>
          <a:stretch/>
        </p:blipFill>
        <p:spPr>
          <a:xfrm>
            <a:off x="2963593" y="1298718"/>
            <a:ext cx="6264813" cy="42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65F1-DE77-4B90-972A-54D85BE5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EBD92-D3FC-4C2D-93B9-6081635F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D72D-935C-4722-8BA8-B4E10C205C6E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39F8B-2711-413F-9AA2-B43A9401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784A9-A29D-4452-A5BF-2FE9CA4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32C374-86E0-4E27-9C13-0F83CB12A7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9" y="1147892"/>
            <a:ext cx="6798362" cy="4735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E279DA-44A8-4158-95C2-754F82280DD6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87" y="-180756"/>
            <a:ext cx="5812054" cy="82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880B-59D9-4512-8291-8A6530B1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333ED-789B-47C4-AE93-3839EAD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4F4-AB39-4F55-987F-F841512CE6C4}" type="datetime1">
              <a:rPr lang="de-DE" smtClean="0"/>
              <a:t>01.09.2023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93D02-BD16-4431-A830-6494AA3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Entwicklung eines 2D – „Schiffe versenken“ Spiels zur Simulation einer Seeschlacht von Denis Ojdanic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1503F-E0D2-4670-A2E7-5A7155E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0B7A-611C-43E0-A68D-9C97C7F7B967}" type="slidenum">
              <a:rPr lang="de-DE" smtClean="0"/>
              <a:t>9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E2D2C3-3BC4-443F-8EF3-C8BEB1D0F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Erstellung der Weboberfläche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B01751-7BB4-40D0-82E0-18C8B6F49CA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74" y="1874520"/>
            <a:ext cx="10363826" cy="40087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7C9D2-C0FE-483C-B61A-3C4EEDE6327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2178050"/>
            <a:ext cx="348740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400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920</Words>
  <Application>Microsoft Office PowerPoint</Application>
  <PresentationFormat>Breitbild</PresentationFormat>
  <Paragraphs>191</Paragraphs>
  <Slides>19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Tw Cen MT</vt:lpstr>
      <vt:lpstr>Wingdings</vt:lpstr>
      <vt:lpstr>Tropfen</vt:lpstr>
      <vt:lpstr>Entwicklung eines 2D – „Schiffe versenken“ Spiels zur Simulation einer Seeschlacht</vt:lpstr>
      <vt:lpstr>Inhalt</vt:lpstr>
      <vt:lpstr>Vorstellung</vt:lpstr>
      <vt:lpstr>Auftraggeber</vt:lpstr>
      <vt:lpstr>Projektziel</vt:lpstr>
      <vt:lpstr>Projektziel</vt:lpstr>
      <vt:lpstr>Planung</vt:lpstr>
      <vt:lpstr>Planung</vt:lpstr>
      <vt:lpstr>Durchführung</vt:lpstr>
      <vt:lpstr>Durchführung</vt:lpstr>
      <vt:lpstr>Durchführung</vt:lpstr>
      <vt:lpstr>Durchführung: Platzierung der Schiffe</vt:lpstr>
      <vt:lpstr>Durchführung: Anmeldung der Spieler</vt:lpstr>
      <vt:lpstr>Durchführung: Spielzüge</vt:lpstr>
      <vt:lpstr>Durchführung: Statistik</vt:lpstr>
      <vt:lpstr>Qualitätssicherung</vt:lpstr>
      <vt:lpstr>Fazit</vt:lpstr>
      <vt:lpstr>Demonstrationsvideo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Denis Ojdanic</dc:creator>
  <cp:lastModifiedBy>Denis Ojdanic</cp:lastModifiedBy>
  <cp:revision>271</cp:revision>
  <dcterms:created xsi:type="dcterms:W3CDTF">2023-08-21T06:06:47Z</dcterms:created>
  <dcterms:modified xsi:type="dcterms:W3CDTF">2023-09-01T09:59:53Z</dcterms:modified>
</cp:coreProperties>
</file>